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5" r:id="rId7"/>
    <p:sldId id="266" r:id="rId8"/>
    <p:sldId id="264" r:id="rId9"/>
    <p:sldId id="263" r:id="rId10"/>
    <p:sldId id="267" r:id="rId11"/>
    <p:sldId id="272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2F165-7063-4036-B82B-48C2E842EFEF}" v="127" dt="2022-08-02T03:51:11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stin Webb" userId="e1d60a6e8a385542" providerId="LiveId" clId="{8BA2F165-7063-4036-B82B-48C2E842EFEF}"/>
    <pc:docChg chg="undo custSel addSld delSld modSld">
      <pc:chgData name="Austin Webb" userId="e1d60a6e8a385542" providerId="LiveId" clId="{8BA2F165-7063-4036-B82B-48C2E842EFEF}" dt="2022-08-02T03:51:11.195" v="1442"/>
      <pc:docMkLst>
        <pc:docMk/>
      </pc:docMkLst>
      <pc:sldChg chg="addSp delSp modSp modTransition modAnim">
        <pc:chgData name="Austin Webb" userId="e1d60a6e8a385542" providerId="LiveId" clId="{8BA2F165-7063-4036-B82B-48C2E842EFEF}" dt="2022-08-02T03:51:11.195" v="1442"/>
        <pc:sldMkLst>
          <pc:docMk/>
          <pc:sldMk cId="1652882925" sldId="257"/>
        </pc:sldMkLst>
        <pc:picChg chg="add del mod">
          <ac:chgData name="Austin Webb" userId="e1d60a6e8a385542" providerId="LiveId" clId="{8BA2F165-7063-4036-B82B-48C2E842EFEF}" dt="2022-08-02T03:18:43.027" v="1425"/>
          <ac:picMkLst>
            <pc:docMk/>
            <pc:sldMk cId="1652882925" sldId="257"/>
            <ac:picMk id="5" creationId="{408340E3-D71B-3846-40F1-5D2636C5EEC7}"/>
          </ac:picMkLst>
        </pc:picChg>
        <pc:picChg chg="add del mod">
          <ac:chgData name="Austin Webb" userId="e1d60a6e8a385542" providerId="LiveId" clId="{8BA2F165-7063-4036-B82B-48C2E842EFEF}" dt="2022-08-02T03:19:55.924" v="1427"/>
          <ac:picMkLst>
            <pc:docMk/>
            <pc:sldMk cId="1652882925" sldId="257"/>
            <ac:picMk id="6" creationId="{F680912E-5081-FF9D-C1E8-ADF59DFC19A7}"/>
          </ac:picMkLst>
        </pc:picChg>
        <pc:picChg chg="add del mod">
          <ac:chgData name="Austin Webb" userId="e1d60a6e8a385542" providerId="LiveId" clId="{8BA2F165-7063-4036-B82B-48C2E842EFEF}" dt="2022-08-02T03:20:08.128" v="1429"/>
          <ac:picMkLst>
            <pc:docMk/>
            <pc:sldMk cId="1652882925" sldId="257"/>
            <ac:picMk id="7" creationId="{9D0F8B06-76D4-3AC1-5828-C6EDA0227BA9}"/>
          </ac:picMkLst>
        </pc:pic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1652882925" sldId="257"/>
            <ac:picMk id="8" creationId="{330E6BB7-3EA9-A696-5707-02F3CADD33C7}"/>
          </ac:picMkLst>
        </pc:picChg>
        <pc:picChg chg="add del mod">
          <ac:chgData name="Austin Webb" userId="e1d60a6e8a385542" providerId="LiveId" clId="{8BA2F165-7063-4036-B82B-48C2E842EFEF}" dt="2022-08-02T03:31:52.022" v="1433"/>
          <ac:picMkLst>
            <pc:docMk/>
            <pc:sldMk cId="1652882925" sldId="257"/>
            <ac:picMk id="9" creationId="{F37271D9-EA91-E56B-E359-FD58E37B4469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1652882925" sldId="257"/>
            <ac:picMk id="10" creationId="{8AFF7D84-43D9-420C-F587-E60BAC3E489C}"/>
          </ac:picMkLst>
        </pc:picChg>
        <pc:picChg chg="add del mod">
          <ac:chgData name="Austin Webb" userId="e1d60a6e8a385542" providerId="LiveId" clId="{8BA2F165-7063-4036-B82B-48C2E842EFEF}" dt="2022-08-02T03:47:56.066" v="1437"/>
          <ac:picMkLst>
            <pc:docMk/>
            <pc:sldMk cId="1652882925" sldId="257"/>
            <ac:picMk id="11" creationId="{FF0BA0C7-3F66-B7C3-6790-C4B37410CE73}"/>
          </ac:picMkLst>
        </pc:picChg>
        <pc:picChg chg="add del mod">
          <ac:chgData name="Austin Webb" userId="e1d60a6e8a385542" providerId="LiveId" clId="{8BA2F165-7063-4036-B82B-48C2E842EFEF}" dt="2022-08-02T03:50:16.700" v="1439"/>
          <ac:picMkLst>
            <pc:docMk/>
            <pc:sldMk cId="1652882925" sldId="257"/>
            <ac:picMk id="12" creationId="{D8119470-4744-BF80-E35E-3C10B6C5458B}"/>
          </ac:picMkLst>
        </pc:picChg>
        <pc:picChg chg="add del mod">
          <ac:chgData name="Austin Webb" userId="e1d60a6e8a385542" providerId="LiveId" clId="{8BA2F165-7063-4036-B82B-48C2E842EFEF}" dt="2022-08-02T03:51:04.110" v="1441"/>
          <ac:picMkLst>
            <pc:docMk/>
            <pc:sldMk cId="1652882925" sldId="257"/>
            <ac:picMk id="13" creationId="{CAE36606-3FEF-B8DB-C32C-F9FE85784372}"/>
          </ac:picMkLst>
        </pc:picChg>
        <pc:picChg chg="add mod">
          <ac:chgData name="Austin Webb" userId="e1d60a6e8a385542" providerId="LiveId" clId="{8BA2F165-7063-4036-B82B-48C2E842EFEF}" dt="2022-08-02T03:51:11.195" v="1442"/>
          <ac:picMkLst>
            <pc:docMk/>
            <pc:sldMk cId="1652882925" sldId="257"/>
            <ac:picMk id="14" creationId="{1FF49396-1F56-61A9-7A49-DE109536CBCC}"/>
          </ac:picMkLst>
        </pc:picChg>
      </pc:sldChg>
      <pc:sldChg chg="addSp delSp modSp modTransition modAnim">
        <pc:chgData name="Austin Webb" userId="e1d60a6e8a385542" providerId="LiveId" clId="{8BA2F165-7063-4036-B82B-48C2E842EFEF}" dt="2022-08-02T03:44:03.114" v="1435"/>
        <pc:sldMkLst>
          <pc:docMk/>
          <pc:sldMk cId="1805904535" sldId="259"/>
        </pc:sldMkLst>
        <pc:picChg chg="add del mod">
          <ac:chgData name="Austin Webb" userId="e1d60a6e8a385542" providerId="LiveId" clId="{8BA2F165-7063-4036-B82B-48C2E842EFEF}" dt="2022-08-02T03:18:43.027" v="1425"/>
          <ac:picMkLst>
            <pc:docMk/>
            <pc:sldMk cId="1805904535" sldId="259"/>
            <ac:picMk id="4" creationId="{CEFFACCC-5EFD-0EDA-2B75-491021F5112E}"/>
          </ac:picMkLst>
        </pc:picChg>
        <pc:picChg chg="add del mod">
          <ac:chgData name="Austin Webb" userId="e1d60a6e8a385542" providerId="LiveId" clId="{8BA2F165-7063-4036-B82B-48C2E842EFEF}" dt="2022-08-02T03:19:55.924" v="1427"/>
          <ac:picMkLst>
            <pc:docMk/>
            <pc:sldMk cId="1805904535" sldId="259"/>
            <ac:picMk id="5" creationId="{CB6D7113-B136-C026-82B5-ADC6CBAE5BFA}"/>
          </ac:picMkLst>
        </pc:pic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1805904535" sldId="259"/>
            <ac:picMk id="6" creationId="{AFE0E6D6-548B-9C2B-F419-D8923DFC3422}"/>
          </ac:picMkLst>
        </pc:picChg>
        <pc:picChg chg="add del mod">
          <ac:chgData name="Austin Webb" userId="e1d60a6e8a385542" providerId="LiveId" clId="{8BA2F165-7063-4036-B82B-48C2E842EFEF}" dt="2022-08-02T03:31:52.022" v="1433"/>
          <ac:picMkLst>
            <pc:docMk/>
            <pc:sldMk cId="1805904535" sldId="259"/>
            <ac:picMk id="7" creationId="{BB516D0A-6539-ADF8-A0FD-76E4BAF5A7CF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1805904535" sldId="259"/>
            <ac:picMk id="8" creationId="{1E089229-7FC1-A80C-0D04-B0EC6CE60883}"/>
          </ac:picMkLst>
        </pc:picChg>
      </pc:sldChg>
      <pc:sldChg chg="addSp delSp modSp mod modTransition modAnim">
        <pc:chgData name="Austin Webb" userId="e1d60a6e8a385542" providerId="LiveId" clId="{8BA2F165-7063-4036-B82B-48C2E842EFEF}" dt="2022-08-02T03:44:03.114" v="1435"/>
        <pc:sldMkLst>
          <pc:docMk/>
          <pc:sldMk cId="340714281" sldId="260"/>
        </pc:sldMkLst>
        <pc:spChg chg="add del mod">
          <ac:chgData name="Austin Webb" userId="e1d60a6e8a385542" providerId="LiveId" clId="{8BA2F165-7063-4036-B82B-48C2E842EFEF}" dt="2022-08-02T02:11:46.547" v="1270" actId="11529"/>
          <ac:spMkLst>
            <pc:docMk/>
            <pc:sldMk cId="340714281" sldId="260"/>
            <ac:spMk id="6" creationId="{8C271C2A-07FB-28DE-FA94-7322DB4535F9}"/>
          </ac:spMkLst>
        </pc:spChg>
        <pc:spChg chg="add del mod">
          <ac:chgData name="Austin Webb" userId="e1d60a6e8a385542" providerId="LiveId" clId="{8BA2F165-7063-4036-B82B-48C2E842EFEF}" dt="2022-08-02T02:11:45.311" v="1267"/>
          <ac:spMkLst>
            <pc:docMk/>
            <pc:sldMk cId="340714281" sldId="260"/>
            <ac:spMk id="7" creationId="{E9D96BD2-C7A9-3F39-584F-5CCC0F3545C4}"/>
          </ac:spMkLst>
        </pc:spChg>
        <pc:picChg chg="add del mod">
          <ac:chgData name="Austin Webb" userId="e1d60a6e8a385542" providerId="LiveId" clId="{8BA2F165-7063-4036-B82B-48C2E842EFEF}" dt="2022-08-02T03:18:43.027" v="1425"/>
          <ac:picMkLst>
            <pc:docMk/>
            <pc:sldMk cId="340714281" sldId="260"/>
            <ac:picMk id="8" creationId="{268F4723-5AB8-6D06-7356-5BC27BCFCB3D}"/>
          </ac:picMkLst>
        </pc:picChg>
        <pc:picChg chg="add del mod">
          <ac:chgData name="Austin Webb" userId="e1d60a6e8a385542" providerId="LiveId" clId="{8BA2F165-7063-4036-B82B-48C2E842EFEF}" dt="2022-08-02T03:19:55.924" v="1427"/>
          <ac:picMkLst>
            <pc:docMk/>
            <pc:sldMk cId="340714281" sldId="260"/>
            <ac:picMk id="9" creationId="{E2B6D8B4-D8CC-A685-4C9B-7EE168BF7A19}"/>
          </ac:picMkLst>
        </pc:pic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340714281" sldId="260"/>
            <ac:picMk id="10" creationId="{90146C1D-F8AF-B559-BDA8-430E2788B9A7}"/>
          </ac:picMkLst>
        </pc:picChg>
        <pc:picChg chg="add del mod">
          <ac:chgData name="Austin Webb" userId="e1d60a6e8a385542" providerId="LiveId" clId="{8BA2F165-7063-4036-B82B-48C2E842EFEF}" dt="2022-08-02T03:31:52.022" v="1433"/>
          <ac:picMkLst>
            <pc:docMk/>
            <pc:sldMk cId="340714281" sldId="260"/>
            <ac:picMk id="11" creationId="{1AFE43E1-F0D9-C690-F344-7CA930313AD1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340714281" sldId="260"/>
            <ac:picMk id="12" creationId="{66B1080F-0C8A-97B6-37CF-AEDF96BC1263}"/>
          </ac:picMkLst>
        </pc:picChg>
      </pc:sldChg>
      <pc:sldChg chg="addSp delSp modSp new mod modTransition modAnim">
        <pc:chgData name="Austin Webb" userId="e1d60a6e8a385542" providerId="LiveId" clId="{8BA2F165-7063-4036-B82B-48C2E842EFEF}" dt="2022-08-02T03:44:03.114" v="1435"/>
        <pc:sldMkLst>
          <pc:docMk/>
          <pc:sldMk cId="2216728298" sldId="261"/>
        </pc:sldMkLst>
        <pc:spChg chg="mod">
          <ac:chgData name="Austin Webb" userId="e1d60a6e8a385542" providerId="LiveId" clId="{8BA2F165-7063-4036-B82B-48C2E842EFEF}" dt="2022-08-01T21:39:01.189" v="34" actId="20577"/>
          <ac:spMkLst>
            <pc:docMk/>
            <pc:sldMk cId="2216728298" sldId="261"/>
            <ac:spMk id="2" creationId="{72E22AE8-2C65-7044-B161-752A1B79C569}"/>
          </ac:spMkLst>
        </pc:spChg>
        <pc:spChg chg="del">
          <ac:chgData name="Austin Webb" userId="e1d60a6e8a385542" providerId="LiveId" clId="{8BA2F165-7063-4036-B82B-48C2E842EFEF}" dt="2022-08-01T21:40:20.067" v="35" actId="478"/>
          <ac:spMkLst>
            <pc:docMk/>
            <pc:sldMk cId="2216728298" sldId="261"/>
            <ac:spMk id="3" creationId="{FB88C569-03EF-4217-0BB0-CC863B9B6C66}"/>
          </ac:spMkLst>
        </pc:spChg>
        <pc:spChg chg="add del mod">
          <ac:chgData name="Austin Webb" userId="e1d60a6e8a385542" providerId="LiveId" clId="{8BA2F165-7063-4036-B82B-48C2E842EFEF}" dt="2022-08-02T02:12:45.514" v="1277" actId="478"/>
          <ac:spMkLst>
            <pc:docMk/>
            <pc:sldMk cId="2216728298" sldId="261"/>
            <ac:spMk id="14" creationId="{7639423A-FF63-595E-34FF-6254C2342EC6}"/>
          </ac:spMkLst>
        </pc:spChg>
        <pc:picChg chg="add del mod">
          <ac:chgData name="Austin Webb" userId="e1d60a6e8a385542" providerId="LiveId" clId="{8BA2F165-7063-4036-B82B-48C2E842EFEF}" dt="2022-08-01T21:43:07.264" v="57" actId="478"/>
          <ac:picMkLst>
            <pc:docMk/>
            <pc:sldMk cId="2216728298" sldId="261"/>
            <ac:picMk id="5" creationId="{A02BB8A6-6159-4F19-A17C-1A93AF89ED50}"/>
          </ac:picMkLst>
        </pc:picChg>
        <pc:picChg chg="add mod">
          <ac:chgData name="Austin Webb" userId="e1d60a6e8a385542" providerId="LiveId" clId="{8BA2F165-7063-4036-B82B-48C2E842EFEF}" dt="2022-08-01T21:41:08.517" v="44" actId="14100"/>
          <ac:picMkLst>
            <pc:docMk/>
            <pc:sldMk cId="2216728298" sldId="261"/>
            <ac:picMk id="7" creationId="{AB13874F-BF6D-BA44-D10F-011D7863D420}"/>
          </ac:picMkLst>
        </pc:picChg>
        <pc:picChg chg="add mod">
          <ac:chgData name="Austin Webb" userId="e1d60a6e8a385542" providerId="LiveId" clId="{8BA2F165-7063-4036-B82B-48C2E842EFEF}" dt="2022-08-01T21:41:51.255" v="47" actId="1076"/>
          <ac:picMkLst>
            <pc:docMk/>
            <pc:sldMk cId="2216728298" sldId="261"/>
            <ac:picMk id="9" creationId="{4844E077-5542-EDFF-8CAE-93E9B0D7AD08}"/>
          </ac:picMkLst>
        </pc:picChg>
        <pc:picChg chg="add mod">
          <ac:chgData name="Austin Webb" userId="e1d60a6e8a385542" providerId="LiveId" clId="{8BA2F165-7063-4036-B82B-48C2E842EFEF}" dt="2022-08-01T21:42:16.730" v="50" actId="1076"/>
          <ac:picMkLst>
            <pc:docMk/>
            <pc:sldMk cId="2216728298" sldId="261"/>
            <ac:picMk id="11" creationId="{9208C1E5-5C16-D0F5-3D9C-D5A673DB55C0}"/>
          </ac:picMkLst>
        </pc:picChg>
        <pc:picChg chg="add mod">
          <ac:chgData name="Austin Webb" userId="e1d60a6e8a385542" providerId="LiveId" clId="{8BA2F165-7063-4036-B82B-48C2E842EFEF}" dt="2022-08-01T21:43:16.016" v="59" actId="1076"/>
          <ac:picMkLst>
            <pc:docMk/>
            <pc:sldMk cId="2216728298" sldId="261"/>
            <ac:picMk id="13" creationId="{C84485D0-7237-5315-AFC9-FAA398E11953}"/>
          </ac:picMkLst>
        </pc:picChg>
        <pc:picChg chg="add del mod">
          <ac:chgData name="Austin Webb" userId="e1d60a6e8a385542" providerId="LiveId" clId="{8BA2F165-7063-4036-B82B-48C2E842EFEF}" dt="2022-08-02T03:18:43.027" v="1425"/>
          <ac:picMkLst>
            <pc:docMk/>
            <pc:sldMk cId="2216728298" sldId="261"/>
            <ac:picMk id="23" creationId="{ECA79755-73A2-37BF-66B2-D5A3E79B9F2F}"/>
          </ac:picMkLst>
        </pc:picChg>
        <pc:picChg chg="add del mod">
          <ac:chgData name="Austin Webb" userId="e1d60a6e8a385542" providerId="LiveId" clId="{8BA2F165-7063-4036-B82B-48C2E842EFEF}" dt="2022-08-02T03:19:55.924" v="1427"/>
          <ac:picMkLst>
            <pc:docMk/>
            <pc:sldMk cId="2216728298" sldId="261"/>
            <ac:picMk id="24" creationId="{354446EE-CE04-91F3-6E3E-B418822B261B}"/>
          </ac:picMkLst>
        </pc:pic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2216728298" sldId="261"/>
            <ac:picMk id="25" creationId="{F56E5C1A-D156-6E8A-7E1A-52FE3BBB58D4}"/>
          </ac:picMkLst>
        </pc:picChg>
        <pc:picChg chg="add del mod">
          <ac:chgData name="Austin Webb" userId="e1d60a6e8a385542" providerId="LiveId" clId="{8BA2F165-7063-4036-B82B-48C2E842EFEF}" dt="2022-08-02T03:31:52.022" v="1433"/>
          <ac:picMkLst>
            <pc:docMk/>
            <pc:sldMk cId="2216728298" sldId="261"/>
            <ac:picMk id="26" creationId="{C2E0E683-D341-8127-7035-B2658756A0B8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2216728298" sldId="261"/>
            <ac:picMk id="27" creationId="{EC434B2C-1DF8-52F4-4C8A-B829FB2EC932}"/>
          </ac:picMkLst>
        </pc:picChg>
        <pc:cxnChg chg="add del mod">
          <ac:chgData name="Austin Webb" userId="e1d60a6e8a385542" providerId="LiveId" clId="{8BA2F165-7063-4036-B82B-48C2E842EFEF}" dt="2022-08-02T02:13:29.149" v="1291" actId="11529"/>
          <ac:cxnSpMkLst>
            <pc:docMk/>
            <pc:sldMk cId="2216728298" sldId="261"/>
            <ac:cxnSpMk id="16" creationId="{9E38E21F-0027-0693-B153-300DDA8F4819}"/>
          </ac:cxnSpMkLst>
        </pc:cxnChg>
        <pc:cxnChg chg="add del mod">
          <ac:chgData name="Austin Webb" userId="e1d60a6e8a385542" providerId="LiveId" clId="{8BA2F165-7063-4036-B82B-48C2E842EFEF}" dt="2022-08-02T02:13:27.206" v="1288"/>
          <ac:cxnSpMkLst>
            <pc:docMk/>
            <pc:sldMk cId="2216728298" sldId="261"/>
            <ac:cxnSpMk id="19" creationId="{2658AF0A-61E0-765E-3C7C-1EE7CDE4AEBD}"/>
          </ac:cxnSpMkLst>
        </pc:cxnChg>
      </pc:sldChg>
      <pc:sldChg chg="addSp delSp modSp new mod modTransition modAnim">
        <pc:chgData name="Austin Webb" userId="e1d60a6e8a385542" providerId="LiveId" clId="{8BA2F165-7063-4036-B82B-48C2E842EFEF}" dt="2022-08-02T03:44:03.114" v="1435"/>
        <pc:sldMkLst>
          <pc:docMk/>
          <pc:sldMk cId="4038858292" sldId="262"/>
        </pc:sldMkLst>
        <pc:spChg chg="mod">
          <ac:chgData name="Austin Webb" userId="e1d60a6e8a385542" providerId="LiveId" clId="{8BA2F165-7063-4036-B82B-48C2E842EFEF}" dt="2022-08-01T21:55:54.106" v="294" actId="20577"/>
          <ac:spMkLst>
            <pc:docMk/>
            <pc:sldMk cId="4038858292" sldId="262"/>
            <ac:spMk id="2" creationId="{762B081A-58BA-4DF3-D91F-22EB73B7524B}"/>
          </ac:spMkLst>
        </pc:spChg>
        <pc:spChg chg="mod">
          <ac:chgData name="Austin Webb" userId="e1d60a6e8a385542" providerId="LiveId" clId="{8BA2F165-7063-4036-B82B-48C2E842EFEF}" dt="2022-08-01T21:56:30.696" v="350" actId="27636"/>
          <ac:spMkLst>
            <pc:docMk/>
            <pc:sldMk cId="4038858292" sldId="262"/>
            <ac:spMk id="3" creationId="{5077E00B-662D-1D0F-D3FE-70DFAEC7FAF0}"/>
          </ac:spMkLst>
        </pc:spChg>
        <pc:picChg chg="add del mod">
          <ac:chgData name="Austin Webb" userId="e1d60a6e8a385542" providerId="LiveId" clId="{8BA2F165-7063-4036-B82B-48C2E842EFEF}" dt="2022-08-01T21:57:08.272" v="359" actId="478"/>
          <ac:picMkLst>
            <pc:docMk/>
            <pc:sldMk cId="4038858292" sldId="262"/>
            <ac:picMk id="5" creationId="{48CF9FD3-FE05-B1E0-8BDE-66615161E4DD}"/>
          </ac:picMkLst>
        </pc:picChg>
        <pc:picChg chg="add mod">
          <ac:chgData name="Austin Webb" userId="e1d60a6e8a385542" providerId="LiveId" clId="{8BA2F165-7063-4036-B82B-48C2E842EFEF}" dt="2022-08-01T21:57:14.263" v="361" actId="1076"/>
          <ac:picMkLst>
            <pc:docMk/>
            <pc:sldMk cId="4038858292" sldId="262"/>
            <ac:picMk id="7" creationId="{2D06FCBD-AEA4-0109-AB88-DFAE7E119E1C}"/>
          </ac:picMkLst>
        </pc:picChg>
        <pc:picChg chg="add del mod">
          <ac:chgData name="Austin Webb" userId="e1d60a6e8a385542" providerId="LiveId" clId="{8BA2F165-7063-4036-B82B-48C2E842EFEF}" dt="2022-08-02T03:18:43.027" v="1425"/>
          <ac:picMkLst>
            <pc:docMk/>
            <pc:sldMk cId="4038858292" sldId="262"/>
            <ac:picMk id="8" creationId="{07E4F72C-7E2F-8313-0E1C-BB491016A022}"/>
          </ac:picMkLst>
        </pc:pic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4038858292" sldId="262"/>
            <ac:picMk id="9" creationId="{47BCCEC4-B0D9-0C31-2C20-7E92169FE97E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4038858292" sldId="262"/>
            <ac:picMk id="10" creationId="{2A2ACAD1-11D4-56BD-E77A-913942A5D145}"/>
          </ac:picMkLst>
        </pc:picChg>
      </pc:sldChg>
      <pc:sldChg chg="addSp delSp modSp new mod modTransition modAnim">
        <pc:chgData name="Austin Webb" userId="e1d60a6e8a385542" providerId="LiveId" clId="{8BA2F165-7063-4036-B82B-48C2E842EFEF}" dt="2022-08-02T03:44:03.114" v="1435"/>
        <pc:sldMkLst>
          <pc:docMk/>
          <pc:sldMk cId="866607439" sldId="263"/>
        </pc:sldMkLst>
        <pc:spChg chg="mod">
          <ac:chgData name="Austin Webb" userId="e1d60a6e8a385542" providerId="LiveId" clId="{8BA2F165-7063-4036-B82B-48C2E842EFEF}" dt="2022-08-02T00:58:04.139" v="523" actId="20577"/>
          <ac:spMkLst>
            <pc:docMk/>
            <pc:sldMk cId="866607439" sldId="263"/>
            <ac:spMk id="2" creationId="{0AEA2CE0-86C0-8BBE-3673-F277CEF5BFAD}"/>
          </ac:spMkLst>
        </pc:spChg>
        <pc:spChg chg="del">
          <ac:chgData name="Austin Webb" userId="e1d60a6e8a385542" providerId="LiveId" clId="{8BA2F165-7063-4036-B82B-48C2E842EFEF}" dt="2022-08-02T00:58:07.098" v="524" actId="478"/>
          <ac:spMkLst>
            <pc:docMk/>
            <pc:sldMk cId="866607439" sldId="263"/>
            <ac:spMk id="3" creationId="{276AF9A1-C8F9-9AF7-C6B5-D8BF0D678223}"/>
          </ac:spMkLst>
        </pc:spChg>
        <pc:spChg chg="add mod">
          <ac:chgData name="Austin Webb" userId="e1d60a6e8a385542" providerId="LiveId" clId="{8BA2F165-7063-4036-B82B-48C2E842EFEF}" dt="2022-08-02T02:29:51.694" v="1386" actId="208"/>
          <ac:spMkLst>
            <pc:docMk/>
            <pc:sldMk cId="866607439" sldId="263"/>
            <ac:spMk id="18" creationId="{B9653BE5-4088-D27C-ED63-162CF535BC22}"/>
          </ac:spMkLst>
        </pc:spChg>
        <pc:spChg chg="add mod">
          <ac:chgData name="Austin Webb" userId="e1d60a6e8a385542" providerId="LiveId" clId="{8BA2F165-7063-4036-B82B-48C2E842EFEF}" dt="2022-08-02T02:29:57.612" v="1388" actId="1076"/>
          <ac:spMkLst>
            <pc:docMk/>
            <pc:sldMk cId="866607439" sldId="263"/>
            <ac:spMk id="19" creationId="{B12619FB-2AE1-5803-CB62-87113EA8C9CF}"/>
          </ac:spMkLst>
        </pc:spChg>
        <pc:picChg chg="add mod">
          <ac:chgData name="Austin Webb" userId="e1d60a6e8a385542" providerId="LiveId" clId="{8BA2F165-7063-4036-B82B-48C2E842EFEF}" dt="2022-08-02T02:27:55.432" v="1369" actId="1076"/>
          <ac:picMkLst>
            <pc:docMk/>
            <pc:sldMk cId="866607439" sldId="263"/>
            <ac:picMk id="5" creationId="{411BFC90-F2E4-0B1E-D3D2-F9F7EB04CB10}"/>
          </ac:picMkLst>
        </pc:picChg>
        <pc:picChg chg="add mod">
          <ac:chgData name="Austin Webb" userId="e1d60a6e8a385542" providerId="LiveId" clId="{8BA2F165-7063-4036-B82B-48C2E842EFEF}" dt="2022-08-02T01:21:30.723" v="583" actId="1076"/>
          <ac:picMkLst>
            <pc:docMk/>
            <pc:sldMk cId="866607439" sldId="263"/>
            <ac:picMk id="7" creationId="{2F9A6674-DBAD-8881-EF63-B371E54A4403}"/>
          </ac:picMkLst>
        </pc:picChg>
        <pc:picChg chg="add mod">
          <ac:chgData name="Austin Webb" userId="e1d60a6e8a385542" providerId="LiveId" clId="{8BA2F165-7063-4036-B82B-48C2E842EFEF}" dt="2022-08-02T01:21:23.319" v="580" actId="1076"/>
          <ac:picMkLst>
            <pc:docMk/>
            <pc:sldMk cId="866607439" sldId="263"/>
            <ac:picMk id="9" creationId="{CB908B19-AEF4-3CF9-A121-FE78C352211C}"/>
          </ac:picMkLst>
        </pc:pic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866607439" sldId="263"/>
            <ac:picMk id="20" creationId="{ACAA2C62-9D49-9A08-EB0A-B78D20E40DAF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866607439" sldId="263"/>
            <ac:picMk id="21" creationId="{1E7282AD-BF66-A064-12D0-CAC3E14640A7}"/>
          </ac:picMkLst>
        </pc:picChg>
        <pc:cxnChg chg="add mod">
          <ac:chgData name="Austin Webb" userId="e1d60a6e8a385542" providerId="LiveId" clId="{8BA2F165-7063-4036-B82B-48C2E842EFEF}" dt="2022-08-02T02:28:00.707" v="1371" actId="14100"/>
          <ac:cxnSpMkLst>
            <pc:docMk/>
            <pc:sldMk cId="866607439" sldId="263"/>
            <ac:cxnSpMk id="11" creationId="{19EDF366-524C-DC5C-9C20-D4CA20E7CD20}"/>
          </ac:cxnSpMkLst>
        </pc:cxnChg>
        <pc:cxnChg chg="add mod">
          <ac:chgData name="Austin Webb" userId="e1d60a6e8a385542" providerId="LiveId" clId="{8BA2F165-7063-4036-B82B-48C2E842EFEF}" dt="2022-08-02T02:28:13.835" v="1374" actId="14100"/>
          <ac:cxnSpMkLst>
            <pc:docMk/>
            <pc:sldMk cId="866607439" sldId="263"/>
            <ac:cxnSpMk id="16" creationId="{5A4216A4-3D02-0E31-EFDD-3A3A9308BA58}"/>
          </ac:cxnSpMkLst>
        </pc:cxnChg>
      </pc:sldChg>
      <pc:sldChg chg="addSp delSp modSp add mod modTransition modAnim">
        <pc:chgData name="Austin Webb" userId="e1d60a6e8a385542" providerId="LiveId" clId="{8BA2F165-7063-4036-B82B-48C2E842EFEF}" dt="2022-08-02T03:44:03.114" v="1435"/>
        <pc:sldMkLst>
          <pc:docMk/>
          <pc:sldMk cId="3870812280" sldId="264"/>
        </pc:sldMkLst>
        <pc:spChg chg="mod">
          <ac:chgData name="Austin Webb" userId="e1d60a6e8a385542" providerId="LiveId" clId="{8BA2F165-7063-4036-B82B-48C2E842EFEF}" dt="2022-08-01T22:04:54.039" v="369" actId="20577"/>
          <ac:spMkLst>
            <pc:docMk/>
            <pc:sldMk cId="3870812280" sldId="264"/>
            <ac:spMk id="2" creationId="{762B081A-58BA-4DF3-D91F-22EB73B7524B}"/>
          </ac:spMkLst>
        </pc:spChg>
        <pc:spChg chg="mod">
          <ac:chgData name="Austin Webb" userId="e1d60a6e8a385542" providerId="LiveId" clId="{8BA2F165-7063-4036-B82B-48C2E842EFEF}" dt="2022-08-02T00:56:10.241" v="489" actId="20577"/>
          <ac:spMkLst>
            <pc:docMk/>
            <pc:sldMk cId="3870812280" sldId="264"/>
            <ac:spMk id="3" creationId="{5077E00B-662D-1D0F-D3FE-70DFAEC7FAF0}"/>
          </ac:spMkLst>
        </pc:spChg>
        <pc:spChg chg="add mod">
          <ac:chgData name="Austin Webb" userId="e1d60a6e8a385542" providerId="LiveId" clId="{8BA2F165-7063-4036-B82B-48C2E842EFEF}" dt="2022-08-02T02:23:40.976" v="1332" actId="1582"/>
          <ac:spMkLst>
            <pc:docMk/>
            <pc:sldMk cId="3870812280" sldId="264"/>
            <ac:spMk id="6" creationId="{E2DAA8A2-168B-95A5-0AB4-36F0D65BE12E}"/>
          </ac:spMkLst>
        </pc:spChg>
        <pc:spChg chg="add mod">
          <ac:chgData name="Austin Webb" userId="e1d60a6e8a385542" providerId="LiveId" clId="{8BA2F165-7063-4036-B82B-48C2E842EFEF}" dt="2022-08-02T00:56:04.242" v="486" actId="27636"/>
          <ac:spMkLst>
            <pc:docMk/>
            <pc:sldMk cId="3870812280" sldId="264"/>
            <ac:spMk id="8" creationId="{AFA6B81F-92E2-EFC8-5BAC-498BB61E02FD}"/>
          </ac:spMkLst>
        </pc:spChg>
        <pc:spChg chg="add mod">
          <ac:chgData name="Austin Webb" userId="e1d60a6e8a385542" providerId="LiveId" clId="{8BA2F165-7063-4036-B82B-48C2E842EFEF}" dt="2022-08-02T02:24:21.052" v="1342" actId="14100"/>
          <ac:spMkLst>
            <pc:docMk/>
            <pc:sldMk cId="3870812280" sldId="264"/>
            <ac:spMk id="10" creationId="{77061180-826E-52EC-9C5F-D3178F11CB3B}"/>
          </ac:spMkLst>
        </pc:spChg>
        <pc:spChg chg="add mod">
          <ac:chgData name="Austin Webb" userId="e1d60a6e8a385542" providerId="LiveId" clId="{8BA2F165-7063-4036-B82B-48C2E842EFEF}" dt="2022-08-02T02:25:44.556" v="1348" actId="14100"/>
          <ac:spMkLst>
            <pc:docMk/>
            <pc:sldMk cId="3870812280" sldId="264"/>
            <ac:spMk id="11" creationId="{0DD6BC15-B715-86D2-4178-7E8E483A72E2}"/>
          </ac:spMkLst>
        </pc:spChg>
        <pc:spChg chg="add mod">
          <ac:chgData name="Austin Webb" userId="e1d60a6e8a385542" providerId="LiveId" clId="{8BA2F165-7063-4036-B82B-48C2E842EFEF}" dt="2022-08-02T02:25:57.133" v="1352" actId="14100"/>
          <ac:spMkLst>
            <pc:docMk/>
            <pc:sldMk cId="3870812280" sldId="264"/>
            <ac:spMk id="12" creationId="{0A096865-D824-876C-3DBC-18A61ECF4E19}"/>
          </ac:spMkLst>
        </pc:spChg>
        <pc:spChg chg="add mod">
          <ac:chgData name="Austin Webb" userId="e1d60a6e8a385542" providerId="LiveId" clId="{8BA2F165-7063-4036-B82B-48C2E842EFEF}" dt="2022-08-02T02:26:05.780" v="1356" actId="14100"/>
          <ac:spMkLst>
            <pc:docMk/>
            <pc:sldMk cId="3870812280" sldId="264"/>
            <ac:spMk id="13" creationId="{0FDF0468-D841-09DB-C5CD-6105BE1EC5B7}"/>
          </ac:spMkLst>
        </pc:spChg>
        <pc:picChg chg="add mod">
          <ac:chgData name="Austin Webb" userId="e1d60a6e8a385542" providerId="LiveId" clId="{8BA2F165-7063-4036-B82B-48C2E842EFEF}" dt="2022-08-02T00:52:50.890" v="437" actId="1076"/>
          <ac:picMkLst>
            <pc:docMk/>
            <pc:sldMk cId="3870812280" sldId="264"/>
            <ac:picMk id="5" creationId="{00F92236-C73A-7587-8456-D81BBD000D46}"/>
          </ac:picMkLst>
        </pc:picChg>
        <pc:picChg chg="del">
          <ac:chgData name="Austin Webb" userId="e1d60a6e8a385542" providerId="LiveId" clId="{8BA2F165-7063-4036-B82B-48C2E842EFEF}" dt="2022-08-02T00:52:22.204" v="427" actId="478"/>
          <ac:picMkLst>
            <pc:docMk/>
            <pc:sldMk cId="3870812280" sldId="264"/>
            <ac:picMk id="7" creationId="{2D06FCBD-AEA4-0109-AB88-DFAE7E119E1C}"/>
          </ac:picMkLst>
        </pc:pic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3870812280" sldId="264"/>
            <ac:picMk id="14" creationId="{A492D08C-08A5-EAEF-784B-FB4F8FE4CC96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3870812280" sldId="264"/>
            <ac:picMk id="15" creationId="{3F375ACF-D0C9-782D-5C6E-C919DF06A746}"/>
          </ac:picMkLst>
        </pc:picChg>
        <pc:cxnChg chg="add del mod">
          <ac:chgData name="Austin Webb" userId="e1d60a6e8a385542" providerId="LiveId" clId="{8BA2F165-7063-4036-B82B-48C2E842EFEF}" dt="2022-08-02T02:24:08.822" v="1338"/>
          <ac:cxnSpMkLst>
            <pc:docMk/>
            <pc:sldMk cId="3870812280" sldId="264"/>
            <ac:cxnSpMk id="9" creationId="{35BAC85D-A2E4-87D7-C5DD-1BC16E800D71}"/>
          </ac:cxnSpMkLst>
        </pc:cxnChg>
      </pc:sldChg>
      <pc:sldChg chg="addSp delSp modSp new mod modTransition modAnim">
        <pc:chgData name="Austin Webb" userId="e1d60a6e8a385542" providerId="LiveId" clId="{8BA2F165-7063-4036-B82B-48C2E842EFEF}" dt="2022-08-02T03:44:03.114" v="1435"/>
        <pc:sldMkLst>
          <pc:docMk/>
          <pc:sldMk cId="4061131924" sldId="265"/>
        </pc:sldMkLst>
        <pc:spChg chg="mod">
          <ac:chgData name="Austin Webb" userId="e1d60a6e8a385542" providerId="LiveId" clId="{8BA2F165-7063-4036-B82B-48C2E842EFEF}" dt="2022-08-02T01:17:43.409" v="550" actId="20577"/>
          <ac:spMkLst>
            <pc:docMk/>
            <pc:sldMk cId="4061131924" sldId="265"/>
            <ac:spMk id="2" creationId="{F566EF44-E584-4C46-BB07-DCBA6153FE01}"/>
          </ac:spMkLst>
        </pc:spChg>
        <pc:spChg chg="del">
          <ac:chgData name="Austin Webb" userId="e1d60a6e8a385542" providerId="LiveId" clId="{8BA2F165-7063-4036-B82B-48C2E842EFEF}" dt="2022-08-02T01:17:56.077" v="551" actId="478"/>
          <ac:spMkLst>
            <pc:docMk/>
            <pc:sldMk cId="4061131924" sldId="265"/>
            <ac:spMk id="3" creationId="{6A932F29-4A6E-821E-792D-1CFACD1F36BB}"/>
          </ac:spMkLst>
        </pc:spChg>
        <pc:picChg chg="add mod">
          <ac:chgData name="Austin Webb" userId="e1d60a6e8a385542" providerId="LiveId" clId="{8BA2F165-7063-4036-B82B-48C2E842EFEF}" dt="2022-08-02T01:18:11.147" v="557" actId="14100"/>
          <ac:picMkLst>
            <pc:docMk/>
            <pc:sldMk cId="4061131924" sldId="265"/>
            <ac:picMk id="5" creationId="{DF94729F-05B5-720B-FEC5-55CED9296D1F}"/>
          </ac:picMkLst>
        </pc:picChg>
        <pc:picChg chg="add del mod">
          <ac:chgData name="Austin Webb" userId="e1d60a6e8a385542" providerId="LiveId" clId="{8BA2F165-7063-4036-B82B-48C2E842EFEF}" dt="2022-08-02T01:20:21.102" v="566" actId="478"/>
          <ac:picMkLst>
            <pc:docMk/>
            <pc:sldMk cId="4061131924" sldId="265"/>
            <ac:picMk id="7" creationId="{74D03E36-7598-A5B6-C403-CD2CFA565593}"/>
          </ac:picMkLst>
        </pc:picChg>
        <pc:picChg chg="add mod">
          <ac:chgData name="Austin Webb" userId="e1d60a6e8a385542" providerId="LiveId" clId="{8BA2F165-7063-4036-B82B-48C2E842EFEF}" dt="2022-08-02T01:20:30.461" v="568" actId="14100"/>
          <ac:picMkLst>
            <pc:docMk/>
            <pc:sldMk cId="4061131924" sldId="265"/>
            <ac:picMk id="9" creationId="{EB4123A1-764D-6CA5-4EA7-6B48890695B7}"/>
          </ac:picMkLst>
        </pc:picChg>
        <pc:picChg chg="add mod">
          <ac:chgData name="Austin Webb" userId="e1d60a6e8a385542" providerId="LiveId" clId="{8BA2F165-7063-4036-B82B-48C2E842EFEF}" dt="2022-08-02T01:20:54.723" v="572" actId="1076"/>
          <ac:picMkLst>
            <pc:docMk/>
            <pc:sldMk cId="4061131924" sldId="265"/>
            <ac:picMk id="11" creationId="{F0D89134-861D-DAF4-FD17-C56BB161BC22}"/>
          </ac:picMkLst>
        </pc:pic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4061131924" sldId="265"/>
            <ac:picMk id="12" creationId="{DE2D2DBF-54FA-0DD4-9DCF-C730E0C5693B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4061131924" sldId="265"/>
            <ac:picMk id="13" creationId="{83B57814-D5CE-1071-E9EF-24ED02EC051A}"/>
          </ac:picMkLst>
        </pc:picChg>
      </pc:sldChg>
      <pc:sldChg chg="addSp delSp modSp new mod modTransition modAnim">
        <pc:chgData name="Austin Webb" userId="e1d60a6e8a385542" providerId="LiveId" clId="{8BA2F165-7063-4036-B82B-48C2E842EFEF}" dt="2022-08-02T03:44:03.114" v="1435"/>
        <pc:sldMkLst>
          <pc:docMk/>
          <pc:sldMk cId="704343935" sldId="266"/>
        </pc:sldMkLst>
        <pc:spChg chg="mod">
          <ac:chgData name="Austin Webb" userId="e1d60a6e8a385542" providerId="LiveId" clId="{8BA2F165-7063-4036-B82B-48C2E842EFEF}" dt="2022-08-02T01:59:42.099" v="755" actId="20577"/>
          <ac:spMkLst>
            <pc:docMk/>
            <pc:sldMk cId="704343935" sldId="266"/>
            <ac:spMk id="2" creationId="{B824DFDC-0F59-FF48-C3BD-8FEE065A65B7}"/>
          </ac:spMkLst>
        </pc:spChg>
        <pc:spChg chg="mod">
          <ac:chgData name="Austin Webb" userId="e1d60a6e8a385542" providerId="LiveId" clId="{8BA2F165-7063-4036-B82B-48C2E842EFEF}" dt="2022-08-02T01:25:14.659" v="722" actId="1076"/>
          <ac:spMkLst>
            <pc:docMk/>
            <pc:sldMk cId="704343935" sldId="266"/>
            <ac:spMk id="3" creationId="{D2703E3D-0A19-6B41-951F-643C69FE12EE}"/>
          </ac:spMkLst>
        </pc:spChg>
        <pc:picChg chg="add mod">
          <ac:chgData name="Austin Webb" userId="e1d60a6e8a385542" providerId="LiveId" clId="{8BA2F165-7063-4036-B82B-48C2E842EFEF}" dt="2022-08-02T01:24:52.508" v="716" actId="1076"/>
          <ac:picMkLst>
            <pc:docMk/>
            <pc:sldMk cId="704343935" sldId="266"/>
            <ac:picMk id="5" creationId="{5AFDE080-0A7C-73EB-2F16-5300C242BBF4}"/>
          </ac:picMkLst>
        </pc:pic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704343935" sldId="266"/>
            <ac:picMk id="16" creationId="{555EF764-DD2E-4205-028B-5074B7F7A0C3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704343935" sldId="266"/>
            <ac:picMk id="17" creationId="{660DC08F-D16B-0623-30F3-1C94FDA435A5}"/>
          </ac:picMkLst>
        </pc:picChg>
        <pc:cxnChg chg="add del">
          <ac:chgData name="Austin Webb" userId="e1d60a6e8a385542" providerId="LiveId" clId="{8BA2F165-7063-4036-B82B-48C2E842EFEF}" dt="2022-08-02T02:14:42.650" v="1300" actId="11529"/>
          <ac:cxnSpMkLst>
            <pc:docMk/>
            <pc:sldMk cId="704343935" sldId="266"/>
            <ac:cxnSpMk id="7" creationId="{179FB165-670D-A00F-43DA-307726C625AD}"/>
          </ac:cxnSpMkLst>
        </pc:cxnChg>
        <pc:cxnChg chg="add mod">
          <ac:chgData name="Austin Webb" userId="e1d60a6e8a385542" providerId="LiveId" clId="{8BA2F165-7063-4036-B82B-48C2E842EFEF}" dt="2022-08-02T02:15:18.036" v="1308" actId="14100"/>
          <ac:cxnSpMkLst>
            <pc:docMk/>
            <pc:sldMk cId="704343935" sldId="266"/>
            <ac:cxnSpMk id="9" creationId="{9D092282-573C-FB64-0903-5F462859547D}"/>
          </ac:cxnSpMkLst>
        </pc:cxnChg>
        <pc:cxnChg chg="add mod">
          <ac:chgData name="Austin Webb" userId="e1d60a6e8a385542" providerId="LiveId" clId="{8BA2F165-7063-4036-B82B-48C2E842EFEF}" dt="2022-08-02T02:15:38.900" v="1314" actId="14100"/>
          <ac:cxnSpMkLst>
            <pc:docMk/>
            <pc:sldMk cId="704343935" sldId="266"/>
            <ac:cxnSpMk id="12" creationId="{E830EB39-FCC1-A40A-EB50-4C4F0D9C6606}"/>
          </ac:cxnSpMkLst>
        </pc:cxnChg>
        <pc:cxnChg chg="add mod">
          <ac:chgData name="Austin Webb" userId="e1d60a6e8a385542" providerId="LiveId" clId="{8BA2F165-7063-4036-B82B-48C2E842EFEF}" dt="2022-08-02T02:20:41.444" v="1320" actId="14100"/>
          <ac:cxnSpMkLst>
            <pc:docMk/>
            <pc:sldMk cId="704343935" sldId="266"/>
            <ac:cxnSpMk id="14" creationId="{4D7F5CE1-6B6A-08E7-AC68-01086EEBAD93}"/>
          </ac:cxnSpMkLst>
        </pc:cxnChg>
      </pc:sldChg>
      <pc:sldChg chg="addSp delSp modSp new mod modTransition modAnim">
        <pc:chgData name="Austin Webb" userId="e1d60a6e8a385542" providerId="LiveId" clId="{8BA2F165-7063-4036-B82B-48C2E842EFEF}" dt="2022-08-02T03:44:03.114" v="1435"/>
        <pc:sldMkLst>
          <pc:docMk/>
          <pc:sldMk cId="1857444463" sldId="267"/>
        </pc:sldMkLst>
        <pc:spChg chg="mod">
          <ac:chgData name="Austin Webb" userId="e1d60a6e8a385542" providerId="LiveId" clId="{8BA2F165-7063-4036-B82B-48C2E842EFEF}" dt="2022-08-02T01:59:38.095" v="751" actId="20577"/>
          <ac:spMkLst>
            <pc:docMk/>
            <pc:sldMk cId="1857444463" sldId="267"/>
            <ac:spMk id="2" creationId="{769B7306-D275-F6F3-DD69-409512FEAFFD}"/>
          </ac:spMkLst>
        </pc:spChg>
        <pc:spChg chg="add del mod">
          <ac:chgData name="Austin Webb" userId="e1d60a6e8a385542" providerId="LiveId" clId="{8BA2F165-7063-4036-B82B-48C2E842EFEF}" dt="2022-08-02T02:05:51.383" v="956" actId="20577"/>
          <ac:spMkLst>
            <pc:docMk/>
            <pc:sldMk cId="1857444463" sldId="267"/>
            <ac:spMk id="3" creationId="{7F218F05-99B3-6CD5-4653-4CB9D583DCB6}"/>
          </ac:spMkLst>
        </pc:spChg>
        <pc:picChg chg="add mod">
          <ac:chgData name="Austin Webb" userId="e1d60a6e8a385542" providerId="LiveId" clId="{8BA2F165-7063-4036-B82B-48C2E842EFEF}" dt="2022-08-02T02:04:14.116" v="765" actId="1076"/>
          <ac:picMkLst>
            <pc:docMk/>
            <pc:sldMk cId="1857444463" sldId="267"/>
            <ac:picMk id="5" creationId="{F00F71F7-32DB-7833-87D5-89DB628A58B2}"/>
          </ac:picMkLst>
        </pc:pic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1857444463" sldId="267"/>
            <ac:picMk id="15" creationId="{639E1939-9AD7-61A0-6A16-7E1134F948B2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1857444463" sldId="267"/>
            <ac:picMk id="16" creationId="{ED8CBA96-F0EF-2874-B89B-23286C098203}"/>
          </ac:picMkLst>
        </pc:picChg>
        <pc:cxnChg chg="add mod">
          <ac:chgData name="Austin Webb" userId="e1d60a6e8a385542" providerId="LiveId" clId="{8BA2F165-7063-4036-B82B-48C2E842EFEF}" dt="2022-08-02T02:32:24.444" v="1402" actId="14100"/>
          <ac:cxnSpMkLst>
            <pc:docMk/>
            <pc:sldMk cId="1857444463" sldId="267"/>
            <ac:cxnSpMk id="6" creationId="{21F5C7C2-DBB0-E497-3DB2-EA51DF33A80B}"/>
          </ac:cxnSpMkLst>
        </pc:cxnChg>
        <pc:cxnChg chg="add mod">
          <ac:chgData name="Austin Webb" userId="e1d60a6e8a385542" providerId="LiveId" clId="{8BA2F165-7063-4036-B82B-48C2E842EFEF}" dt="2022-08-02T02:32:58.075" v="1409" actId="14100"/>
          <ac:cxnSpMkLst>
            <pc:docMk/>
            <pc:sldMk cId="1857444463" sldId="267"/>
            <ac:cxnSpMk id="9" creationId="{65D58DE0-104E-DC28-3827-B98ED61B6B53}"/>
          </ac:cxnSpMkLst>
        </pc:cxnChg>
      </pc:sldChg>
      <pc:sldChg chg="modSp del mod">
        <pc:chgData name="Austin Webb" userId="e1d60a6e8a385542" providerId="LiveId" clId="{8BA2F165-7063-4036-B82B-48C2E842EFEF}" dt="2022-08-02T01:37:56.695" v="730" actId="2696"/>
        <pc:sldMkLst>
          <pc:docMk/>
          <pc:sldMk cId="2604874098" sldId="267"/>
        </pc:sldMkLst>
        <pc:spChg chg="mod">
          <ac:chgData name="Austin Webb" userId="e1d60a6e8a385542" providerId="LiveId" clId="{8BA2F165-7063-4036-B82B-48C2E842EFEF}" dt="2022-08-02T01:26:03.917" v="729" actId="20577"/>
          <ac:spMkLst>
            <pc:docMk/>
            <pc:sldMk cId="2604874098" sldId="267"/>
            <ac:spMk id="2" creationId="{B824DFDC-0F59-FF48-C3BD-8FEE065A65B7}"/>
          </ac:spMkLst>
        </pc:spChg>
      </pc:sldChg>
      <pc:sldChg chg="addSp delSp modSp add mod modTransition modAnim">
        <pc:chgData name="Austin Webb" userId="e1d60a6e8a385542" providerId="LiveId" clId="{8BA2F165-7063-4036-B82B-48C2E842EFEF}" dt="2022-08-02T03:44:03.114" v="1435"/>
        <pc:sldMkLst>
          <pc:docMk/>
          <pc:sldMk cId="660599205" sldId="271"/>
        </pc:sldMkLst>
        <pc:spChg chg="mod">
          <ac:chgData name="Austin Webb" userId="e1d60a6e8a385542" providerId="LiveId" clId="{8BA2F165-7063-4036-B82B-48C2E842EFEF}" dt="2022-08-02T02:06:35.448" v="958" actId="27636"/>
          <ac:spMkLst>
            <pc:docMk/>
            <pc:sldMk cId="660599205" sldId="271"/>
            <ac:spMk id="2" creationId="{B4F4C1E7-F202-BEA9-6849-84E42CACB2B2}"/>
          </ac:spMkLst>
        </pc:spChg>
        <pc:spChg chg="del">
          <ac:chgData name="Austin Webb" userId="e1d60a6e8a385542" providerId="LiveId" clId="{8BA2F165-7063-4036-B82B-48C2E842EFEF}" dt="2022-08-02T02:06:39.449" v="959" actId="478"/>
          <ac:spMkLst>
            <pc:docMk/>
            <pc:sldMk cId="660599205" sldId="271"/>
            <ac:spMk id="3" creationId="{A06E875C-4802-2404-3FB9-1AE9367E0790}"/>
          </ac:spMkLst>
        </pc:spChg>
        <pc:spChg chg="mod">
          <ac:chgData name="Austin Webb" userId="e1d60a6e8a385542" providerId="LiveId" clId="{8BA2F165-7063-4036-B82B-48C2E842EFEF}" dt="2022-08-02T02:06:52.899" v="963" actId="1076"/>
          <ac:spMkLst>
            <pc:docMk/>
            <pc:sldMk cId="660599205" sldId="271"/>
            <ac:spMk id="5" creationId="{069E5FF4-E855-09C3-4DA3-2DDB527FB01B}"/>
          </ac:spMkLst>
        </pc:spChg>
        <pc:spChg chg="add del mod">
          <ac:chgData name="Austin Webb" userId="e1d60a6e8a385542" providerId="LiveId" clId="{8BA2F165-7063-4036-B82B-48C2E842EFEF}" dt="2022-08-02T02:06:42.405" v="960" actId="478"/>
          <ac:spMkLst>
            <pc:docMk/>
            <pc:sldMk cId="660599205" sldId="271"/>
            <ac:spMk id="7" creationId="{AA70473D-F3A1-945B-B799-29936BEF9061}"/>
          </ac:spMkLst>
        </pc:sp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660599205" sldId="271"/>
            <ac:picMk id="8" creationId="{937A6841-798F-3EC0-C716-15F83F6E9AB3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660599205" sldId="271"/>
            <ac:picMk id="9" creationId="{31A7B9D2-D69B-62CC-EBA6-6B462ED1F4EE}"/>
          </ac:picMkLst>
        </pc:picChg>
      </pc:sldChg>
      <pc:sldChg chg="addSp delSp modSp new mod modTransition modAnim">
        <pc:chgData name="Austin Webb" userId="e1d60a6e8a385542" providerId="LiveId" clId="{8BA2F165-7063-4036-B82B-48C2E842EFEF}" dt="2022-08-02T03:44:03.114" v="1435"/>
        <pc:sldMkLst>
          <pc:docMk/>
          <pc:sldMk cId="2636032626" sldId="272"/>
        </pc:sldMkLst>
        <pc:spChg chg="mod">
          <ac:chgData name="Austin Webb" userId="e1d60a6e8a385542" providerId="LiveId" clId="{8BA2F165-7063-4036-B82B-48C2E842EFEF}" dt="2022-08-02T02:07:19.242" v="985" actId="20577"/>
          <ac:spMkLst>
            <pc:docMk/>
            <pc:sldMk cId="2636032626" sldId="272"/>
            <ac:spMk id="2" creationId="{FCD07DC1-70CD-E0F9-CFF8-23610C25D65E}"/>
          </ac:spMkLst>
        </pc:spChg>
        <pc:spChg chg="mod">
          <ac:chgData name="Austin Webb" userId="e1d60a6e8a385542" providerId="LiveId" clId="{8BA2F165-7063-4036-B82B-48C2E842EFEF}" dt="2022-08-02T02:09:33.185" v="1255" actId="20577"/>
          <ac:spMkLst>
            <pc:docMk/>
            <pc:sldMk cId="2636032626" sldId="272"/>
            <ac:spMk id="3" creationId="{77C8D149-27E0-E276-2B77-85B3CED87B87}"/>
          </ac:spMkLst>
        </pc:spChg>
        <pc:picChg chg="add del mod">
          <ac:chgData name="Austin Webb" userId="e1d60a6e8a385542" providerId="LiveId" clId="{8BA2F165-7063-4036-B82B-48C2E842EFEF}" dt="2022-08-02T03:30:45.797" v="1431"/>
          <ac:picMkLst>
            <pc:docMk/>
            <pc:sldMk cId="2636032626" sldId="272"/>
            <ac:picMk id="4" creationId="{C43EBF63-51F4-04F4-3733-0D5732A97987}"/>
          </ac:picMkLst>
        </pc:picChg>
        <pc:picChg chg="add mod">
          <ac:chgData name="Austin Webb" userId="e1d60a6e8a385542" providerId="LiveId" clId="{8BA2F165-7063-4036-B82B-48C2E842EFEF}" dt="2022-08-02T03:44:03.114" v="1435"/>
          <ac:picMkLst>
            <pc:docMk/>
            <pc:sldMk cId="2636032626" sldId="272"/>
            <ac:picMk id="5" creationId="{0A75C67C-65DD-C029-9E4E-1F130E9B1D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50F8-8D7F-2F9A-E118-9F3074BFC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9BF92-E063-A64B-E1FA-8E37C3957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E6BBC-5A3F-0554-ED73-7CAE377FE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F188-C7B7-298C-AF5A-ACCBBC48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286A-F842-1AC9-2365-B237A6C26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76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8E51-3B76-781C-992B-779B1B6C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99114-9A22-7BBB-1C93-D6397874A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AEA3C-DDC6-A000-DD26-E0822E3AB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7A04-876F-65E8-3D47-C6787ADE3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C2B14-6B0F-024D-4477-9EA181ED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5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BF12A2-5E51-8C02-1955-1794EDDBC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29185-07FC-E7BA-D0C1-C676F0545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91D1B-8090-0B5D-B58B-D3CBE04B5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81392-37AB-3DDC-3C7C-123CD30F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746C-8D0F-083F-AC53-83F06E00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20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296" y="5590359"/>
            <a:ext cx="1783544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501" y="290287"/>
            <a:ext cx="1133544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574" y="1586492"/>
            <a:ext cx="1130958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678" y="2032781"/>
            <a:ext cx="1132726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accent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206" y="1575790"/>
            <a:ext cx="45330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24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3942" y="0"/>
            <a:ext cx="3198059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3305" y="556454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63" y="671267"/>
            <a:ext cx="86889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2" y="214308"/>
            <a:ext cx="8756031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61" y="847289"/>
            <a:ext cx="8747641" cy="5903889"/>
          </a:xfrm>
          <a:prstGeom prst="rect">
            <a:avLst/>
          </a:prstGeom>
        </p:spPr>
        <p:txBody>
          <a:bodyPr lIns="0" rIns="0" anchor="ctr"/>
          <a:lstStyle>
            <a:lvl1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5" y="6446521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pPr defTabSz="914240">
              <a:defRPr/>
            </a:pPr>
            <a:fld id="{B3BD2672-75C2-438C-BF59-C55A35C73CD5}" type="slidenum">
              <a:rPr lang="en-US" smtClean="0">
                <a:solidFill>
                  <a:prstClr val="white"/>
                </a:solidFill>
                <a:latin typeface="Arial"/>
              </a:rPr>
              <a:pPr defTabSz="914240">
                <a:defRPr/>
              </a:pPr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57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CBB9-CD1E-D9BB-C3C9-A7A4CE4D7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9165E-046A-AAF9-2F86-ACC698860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A0952-E915-2C6A-C953-CEA4A1EB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C0397-90F4-81F0-EE37-96F775D9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2482D-3EB0-213A-4096-92996DE2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89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5011E-3CDC-1304-7175-F2276767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D3976-2851-C493-994B-790D60DD7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EA454-5CD1-803C-1C87-7837FD5E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14215-9A79-4FFE-FE9F-FBCD2DF7C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279F4-4BAB-E8AE-BE8B-B484EF3C8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9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FF75-397D-53D4-8BCF-E4A45F1F1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A30C2-0500-32F3-5422-1AFD9B3F2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97601-C439-F83F-9DA3-DEE44C3C3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FA330-7737-2DB7-7EDF-68AD55085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B9B78-9300-D69E-C141-F8C22C644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B172E-7F42-25E0-AF2F-26598838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9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D407-61C8-3366-7899-FB7B44AE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38249-4656-209B-D423-7BD2DF6D1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B129D-B010-C0BC-591C-8B916EC6A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B73D2B-3B60-3F31-6EF6-9E6532637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588AA-3BDA-AB51-BAA0-A8913398A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3A4F3-8168-19AC-921E-725006BC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A4B12-9998-AC0C-D699-61225B54D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480CDC-BED9-65F9-7063-CA7C244E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9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E39F-FCF4-12D5-8EA3-1E9DCDD79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99D1F-5306-9615-BBFF-593CFE83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B37EC-3C81-B994-FB92-63D3A0D5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E674C-D3B6-A32B-2988-11D5C151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1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15B1A-463F-8E10-0595-36766A7D7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AA5D06-E36F-ED63-D13F-62A20741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1FF2A-4B7C-466F-52C9-5929658B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5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FE371-E9F9-B938-A6A6-3638D8237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4748-E824-D7A8-C608-1A36E9583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89144-7476-5BFC-67A6-AC122BBF9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FD897-4EE0-8B75-58A5-5D0108E7B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17549-AFFE-35A9-CDCE-B43AE997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F2D43-A178-91D8-5ECB-7862868DA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9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90F55-888D-7AC4-D421-6C7C7FEC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55EC5-3719-6EF0-4F40-2C93E3037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72676-1926-D904-9F0B-4ADBADF84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33987-8414-2B96-D463-2A7B53B87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64503-2E00-840B-2E2D-B9073092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49CCC-8A07-DC23-7B2E-EF3AD754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9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427F3-C245-918B-7B03-DBB8FAE5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E0594-9EDB-A14A-5AC8-6C2294B7E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2C3CA-B191-2C58-F3C7-8286CDB67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36B04-08DB-4481-AA20-C50977FFE61A}" type="datetimeFigureOut">
              <a:rPr lang="en-US" smtClean="0"/>
              <a:t>7/30/2022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F0073-1564-FC94-D34C-53477AE289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4F45F-AE82-0E55-DAD1-273BC3634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30A01-EA55-4602-A98B-B9E3579C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7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35BB-60FA-492A-9BE8-263E010EB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eorgia"/>
                <a:cs typeface="Arial"/>
              </a:rPr>
              <a:t>Case Study Two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6AAE8-1ACC-45E8-8549-97BDA5829C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Austin Webb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04C96-AD76-45CA-9D50-91D06C990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July 30, 2022</a:t>
            </a:r>
            <a:endParaRPr lang="en-US" dirty="0"/>
          </a:p>
        </p:txBody>
      </p:sp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1FF49396-1F56-61A9-7A49-DE109536C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8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3704">
        <p:cut/>
      </p:transition>
    </mc:Choice>
    <mc:Fallback>
      <p:transition advTm="3704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7306-D275-F6F3-DD69-409512FE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for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18F05-99B3-6CD5-4653-4CB9D583D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61" y="847290"/>
            <a:ext cx="8747641" cy="2313006"/>
          </a:xfrm>
        </p:spPr>
        <p:txBody>
          <a:bodyPr/>
          <a:lstStyle/>
          <a:p>
            <a:r>
              <a:rPr lang="en-US" dirty="0"/>
              <a:t>The best model was a Linear Regression Model that utilized Forward Selection techniques</a:t>
            </a:r>
          </a:p>
          <a:p>
            <a:r>
              <a:rPr lang="en-US" dirty="0"/>
              <a:t>RMSE ~ $1,000</a:t>
            </a:r>
          </a:p>
          <a:p>
            <a:r>
              <a:rPr lang="en-US" dirty="0"/>
              <a:t>Adjusted R-Squared = 0.952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F71F7-32DB-7833-87D5-89DB628A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30" y="3697705"/>
            <a:ext cx="7464701" cy="23130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F5C7C2-DBB0-E497-3DB2-EA51DF33A80B}"/>
              </a:ext>
            </a:extLst>
          </p:cNvPr>
          <p:cNvCxnSpPr>
            <a:cxnSpLocks/>
          </p:cNvCxnSpPr>
          <p:nvPr/>
        </p:nvCxnSpPr>
        <p:spPr>
          <a:xfrm>
            <a:off x="2680447" y="2232212"/>
            <a:ext cx="4222377" cy="2187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D58DE0-104E-DC28-3827-B98ED61B6B53}"/>
              </a:ext>
            </a:extLst>
          </p:cNvPr>
          <p:cNvCxnSpPr>
            <a:cxnSpLocks/>
          </p:cNvCxnSpPr>
          <p:nvPr/>
        </p:nvCxnSpPr>
        <p:spPr>
          <a:xfrm flipH="1">
            <a:off x="3935506" y="3065929"/>
            <a:ext cx="421341" cy="17212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85744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7DC1-70CD-E0F9-CFF8-23610C25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 &amp;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8D149-27E0-E276-2B77-85B3CED87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were able to accurately predict attrition 85% as well as bring the RMSE for Monthly Income down to approximately $1,000.</a:t>
            </a:r>
          </a:p>
          <a:p>
            <a:r>
              <a:rPr lang="en-US" dirty="0"/>
              <a:t>Final Models: </a:t>
            </a:r>
          </a:p>
          <a:p>
            <a:pPr lvl="1"/>
            <a:r>
              <a:rPr lang="en-US" dirty="0"/>
              <a:t>Attrition: Naïve Bayes Model</a:t>
            </a:r>
          </a:p>
          <a:p>
            <a:pPr lvl="1"/>
            <a:r>
              <a:rPr lang="en-US" dirty="0"/>
              <a:t>Monthly Income: Multiple Linear Regression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03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C1E7-F202-BEA9-6849-84E42CAC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 Info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6189-9BDC-905D-0A81-7602EC953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240">
              <a:defRPr/>
            </a:pPr>
            <a:fld id="{B3BD2672-75C2-438C-BF59-C55A35C73CD5}" type="slidenum">
              <a:rPr lang="en-US">
                <a:solidFill>
                  <a:prstClr val="white"/>
                </a:solidFill>
                <a:latin typeface="Arial"/>
              </a:rPr>
              <a:pPr defTabSz="914240">
                <a:defRPr/>
              </a:pPr>
              <a:t>12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9E5FF4-E855-09C3-4DA3-2DDB527FB01B}"/>
              </a:ext>
            </a:extLst>
          </p:cNvPr>
          <p:cNvSpPr txBox="1">
            <a:spLocks/>
          </p:cNvSpPr>
          <p:nvPr/>
        </p:nvSpPr>
        <p:spPr>
          <a:xfrm>
            <a:off x="89855" y="2469564"/>
            <a:ext cx="8745363" cy="2133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227013" indent="-22701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61963" indent="-204788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4213" indent="-169863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74725" indent="-203200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96975" indent="-168275" algn="l" defTabSz="51435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Austin Webb</a:t>
            </a:r>
          </a:p>
          <a:p>
            <a:pPr lvl="1"/>
            <a:r>
              <a:rPr lang="en-US" sz="2400" dirty="0"/>
              <a:t>austinwebb@mail.smu.edu</a:t>
            </a:r>
          </a:p>
        </p:txBody>
      </p:sp>
    </p:spTree>
    <p:extLst>
      <p:ext uri="{BB962C8B-B14F-4D97-AF65-F5344CB8AC3E}">
        <p14:creationId xmlns:p14="http://schemas.microsoft.com/office/powerpoint/2010/main" val="66059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750B-29A9-1356-CEE0-35B80F38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DDAF-5F03-14DA-1B06-E014FFFBF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been tasked with building and analyzing models that predict employee attrition and monthly income.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90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7C74-3099-9196-BC63-DD0A649C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6E39E-9924-799E-8E90-947D90734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61" y="3429000"/>
            <a:ext cx="8747641" cy="3322178"/>
          </a:xfrm>
        </p:spPr>
        <p:txBody>
          <a:bodyPr/>
          <a:lstStyle/>
          <a:p>
            <a:r>
              <a:rPr lang="en-US" dirty="0"/>
              <a:t>Case Study Dataset:</a:t>
            </a:r>
          </a:p>
          <a:p>
            <a:pPr lvl="1"/>
            <a:r>
              <a:rPr lang="en-US" dirty="0"/>
              <a:t>870 observations and 36 features</a:t>
            </a:r>
          </a:p>
          <a:p>
            <a:pPr lvl="1"/>
            <a:r>
              <a:rPr lang="en-US" dirty="0"/>
              <a:t>It includes features on employees: Age, Department, Job Level, Monthly Income,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39718-7213-0523-41E2-0B3C00DD9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"/>
          <a:stretch/>
        </p:blipFill>
        <p:spPr>
          <a:xfrm>
            <a:off x="607330" y="1039241"/>
            <a:ext cx="7910902" cy="1976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71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2AE8-2C65-7044-B161-752A1B79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3874F-BF6D-BA44-D10F-011D7863D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977" y="844560"/>
            <a:ext cx="4224097" cy="2584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44E077-5542-EDFF-8CAE-93E9B0D7A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95" y="4059251"/>
            <a:ext cx="4179479" cy="2584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8C1E5-5C16-D0F5-3D9C-D5A673DB5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62" y="3977473"/>
            <a:ext cx="4179479" cy="2666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485D0-7237-5315-AFC9-FAA398E11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61" y="844560"/>
            <a:ext cx="4179480" cy="26335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672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081A-58BA-4DF3-D91F-22EB73B7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Attrition – Top Five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E00B-662D-1D0F-D3FE-70DFAEC7F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61" y="847290"/>
            <a:ext cx="8747641" cy="38690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 Regression Model – Forward Selection</a:t>
            </a:r>
          </a:p>
          <a:p>
            <a:r>
              <a:rPr lang="en-US" dirty="0"/>
              <a:t>Top Five Predictors</a:t>
            </a:r>
          </a:p>
          <a:p>
            <a:pPr lvl="1"/>
            <a:r>
              <a:rPr lang="en-US" dirty="0" err="1"/>
              <a:t>TotalWorkingYears</a:t>
            </a:r>
            <a:endParaRPr lang="en-US" dirty="0"/>
          </a:p>
          <a:p>
            <a:pPr lvl="1"/>
            <a:r>
              <a:rPr lang="en-US" dirty="0" err="1"/>
              <a:t>YearsSinceLastPromotion</a:t>
            </a:r>
            <a:endParaRPr lang="en-US" dirty="0"/>
          </a:p>
          <a:p>
            <a:pPr lvl="1"/>
            <a:r>
              <a:rPr lang="en-US" dirty="0" err="1"/>
              <a:t>NumCompaniesWorked</a:t>
            </a:r>
            <a:endParaRPr lang="en-US" dirty="0"/>
          </a:p>
          <a:p>
            <a:pPr lvl="1"/>
            <a:r>
              <a:rPr lang="en-US" dirty="0" err="1"/>
              <a:t>YearsInCurrentRole</a:t>
            </a:r>
            <a:endParaRPr lang="en-US" dirty="0"/>
          </a:p>
          <a:p>
            <a:pPr lvl="1"/>
            <a:r>
              <a:rPr lang="en-US" dirty="0" err="1"/>
              <a:t>DistanceFromHome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6FCBD-AEA4-0109-AB88-DFAE7E119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61" y="4937605"/>
            <a:ext cx="8517213" cy="17060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885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6EF44-E584-4C46-BB07-DCBA6153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Attrition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4729F-05B5-720B-FEC5-55CED929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62" y="1026695"/>
            <a:ext cx="3938026" cy="2402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123A1-764D-6CA5-4EA7-6B4889069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054" y="1026695"/>
            <a:ext cx="3969766" cy="2402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89134-861D-DAF4-FD17-C56BB161B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975" y="3670483"/>
            <a:ext cx="4523084" cy="27709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113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DFDC-0F59-FF48-C3BD-8FEE065A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Models for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03E3D-0A19-6B41-951F-643C69FE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96" y="1250080"/>
            <a:ext cx="4399081" cy="4357839"/>
          </a:xfrm>
        </p:spPr>
        <p:txBody>
          <a:bodyPr/>
          <a:lstStyle/>
          <a:p>
            <a:r>
              <a:rPr lang="en-US" dirty="0"/>
              <a:t> Naïve Bayes Model outperformed the </a:t>
            </a:r>
            <a:r>
              <a:rPr lang="en-US" dirty="0" err="1"/>
              <a:t>kNN</a:t>
            </a:r>
            <a:r>
              <a:rPr lang="en-US" dirty="0"/>
              <a:t> Model</a:t>
            </a:r>
          </a:p>
          <a:p>
            <a:r>
              <a:rPr lang="en-US" dirty="0"/>
              <a:t>Accuracy: 85%</a:t>
            </a:r>
          </a:p>
          <a:p>
            <a:r>
              <a:rPr lang="en-US" dirty="0"/>
              <a:t>Sensitivity: 92%</a:t>
            </a:r>
          </a:p>
          <a:p>
            <a:r>
              <a:rPr lang="en-US" dirty="0"/>
              <a:t>Specificity: 53%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DE080-0A7C-73EB-2F16-5300C242B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203" y="1250080"/>
            <a:ext cx="3891702" cy="435783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092282-573C-FB64-0903-5F462859547D}"/>
              </a:ext>
            </a:extLst>
          </p:cNvPr>
          <p:cNvCxnSpPr>
            <a:cxnSpLocks/>
          </p:cNvCxnSpPr>
          <p:nvPr/>
        </p:nvCxnSpPr>
        <p:spPr>
          <a:xfrm flipV="1">
            <a:off x="2536115" y="2501153"/>
            <a:ext cx="3649532" cy="9278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30EB39-FCC1-A40A-EB50-4C4F0D9C6606}"/>
              </a:ext>
            </a:extLst>
          </p:cNvPr>
          <p:cNvCxnSpPr>
            <a:cxnSpLocks/>
          </p:cNvCxnSpPr>
          <p:nvPr/>
        </p:nvCxnSpPr>
        <p:spPr>
          <a:xfrm flipV="1">
            <a:off x="2742211" y="3971365"/>
            <a:ext cx="3174495" cy="2017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7F5CE1-6B6A-08E7-AC68-01086EEBAD93}"/>
              </a:ext>
            </a:extLst>
          </p:cNvPr>
          <p:cNvCxnSpPr>
            <a:cxnSpLocks/>
          </p:cNvCxnSpPr>
          <p:nvPr/>
        </p:nvCxnSpPr>
        <p:spPr>
          <a:xfrm flipV="1">
            <a:off x="2773633" y="4173070"/>
            <a:ext cx="3143073" cy="7087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0434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081A-58BA-4DF3-D91F-22EB73B75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Salary – Top Five Predictors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E00B-662D-1D0F-D3FE-70DFAEC7F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62" y="847290"/>
            <a:ext cx="3965943" cy="2581710"/>
          </a:xfrm>
        </p:spPr>
        <p:txBody>
          <a:bodyPr>
            <a:normAutofit/>
          </a:bodyPr>
          <a:lstStyle/>
          <a:p>
            <a:r>
              <a:rPr lang="en-US" dirty="0"/>
              <a:t>Linear Regression Model – Forward Selection</a:t>
            </a:r>
          </a:p>
          <a:p>
            <a:r>
              <a:rPr lang="en-US" dirty="0"/>
              <a:t>Top Five Predictors: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92236-C73A-7587-8456-D81BBD00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03" y="3429000"/>
            <a:ext cx="7801756" cy="32231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FA6B81F-92E2-EFC8-5BAC-498BB61E02FD}"/>
              </a:ext>
            </a:extLst>
          </p:cNvPr>
          <p:cNvSpPr txBox="1">
            <a:spLocks/>
          </p:cNvSpPr>
          <p:nvPr/>
        </p:nvSpPr>
        <p:spPr>
          <a:xfrm>
            <a:off x="4497716" y="847290"/>
            <a:ext cx="3965943" cy="2581711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5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JobLevel</a:t>
            </a:r>
            <a:endParaRPr lang="en-US" dirty="0"/>
          </a:p>
          <a:p>
            <a:pPr lvl="1"/>
            <a:r>
              <a:rPr lang="en-US" dirty="0" err="1"/>
              <a:t>JobRole</a:t>
            </a:r>
            <a:endParaRPr lang="en-US" dirty="0"/>
          </a:p>
          <a:p>
            <a:pPr lvl="1"/>
            <a:r>
              <a:rPr lang="en-US" dirty="0" err="1"/>
              <a:t>TotalWorkingYears</a:t>
            </a:r>
            <a:endParaRPr lang="en-US" dirty="0"/>
          </a:p>
          <a:p>
            <a:pPr lvl="1"/>
            <a:r>
              <a:rPr lang="en-US" dirty="0" err="1"/>
              <a:t>BusinessTravel</a:t>
            </a:r>
            <a:endParaRPr lang="en-US" dirty="0"/>
          </a:p>
          <a:p>
            <a:pPr lvl="1"/>
            <a:r>
              <a:rPr lang="en-US" dirty="0" err="1"/>
              <a:t>DailyRate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DAA8A2-168B-95A5-0AB4-36F0D65BE12E}"/>
              </a:ext>
            </a:extLst>
          </p:cNvPr>
          <p:cNvSpPr/>
          <p:nvPr/>
        </p:nvSpPr>
        <p:spPr>
          <a:xfrm>
            <a:off x="2474259" y="3998259"/>
            <a:ext cx="869576" cy="67235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061180-826E-52EC-9C5F-D3178F11CB3B}"/>
              </a:ext>
            </a:extLst>
          </p:cNvPr>
          <p:cNvSpPr/>
          <p:nvPr/>
        </p:nvSpPr>
        <p:spPr>
          <a:xfrm>
            <a:off x="698505" y="4598894"/>
            <a:ext cx="2645330" cy="133574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D6BC15-B715-86D2-4178-7E8E483A72E2}"/>
              </a:ext>
            </a:extLst>
          </p:cNvPr>
          <p:cNvSpPr/>
          <p:nvPr/>
        </p:nvSpPr>
        <p:spPr>
          <a:xfrm>
            <a:off x="1737145" y="5934635"/>
            <a:ext cx="1606690" cy="1613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096865-D824-876C-3DBC-18A61ECF4E19}"/>
              </a:ext>
            </a:extLst>
          </p:cNvPr>
          <p:cNvSpPr/>
          <p:nvPr/>
        </p:nvSpPr>
        <p:spPr>
          <a:xfrm>
            <a:off x="661903" y="6060491"/>
            <a:ext cx="2681932" cy="34031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DF0468-D841-09DB-C5CD-6105BE1EC5B7}"/>
              </a:ext>
            </a:extLst>
          </p:cNvPr>
          <p:cNvSpPr/>
          <p:nvPr/>
        </p:nvSpPr>
        <p:spPr>
          <a:xfrm>
            <a:off x="2457072" y="6400801"/>
            <a:ext cx="869576" cy="16602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081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2CE0-86C0-8BBE-3673-F277CEF5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Monthly Income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BFC90-F2E4-0B1E-D3D2-F9F7EB04C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62" y="943470"/>
            <a:ext cx="4122774" cy="2485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A6674-DBAD-8881-EF63-B371E54A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629" y="3746404"/>
            <a:ext cx="4689563" cy="2897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08B19-AEF4-3CF9-A121-FE78C3522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050" y="943470"/>
            <a:ext cx="4014645" cy="248552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EDF366-524C-DC5C-9C20-D4CA20E7CD20}"/>
              </a:ext>
            </a:extLst>
          </p:cNvPr>
          <p:cNvCxnSpPr>
            <a:cxnSpLocks/>
          </p:cNvCxnSpPr>
          <p:nvPr/>
        </p:nvCxnSpPr>
        <p:spPr>
          <a:xfrm flipV="1">
            <a:off x="735106" y="1219200"/>
            <a:ext cx="3281082" cy="1837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4216A4-3D02-0E31-EFDD-3A3A9308BA58}"/>
              </a:ext>
            </a:extLst>
          </p:cNvPr>
          <p:cNvCxnSpPr>
            <a:cxnSpLocks/>
          </p:cNvCxnSpPr>
          <p:nvPr/>
        </p:nvCxnSpPr>
        <p:spPr>
          <a:xfrm flipV="1">
            <a:off x="5307106" y="1344706"/>
            <a:ext cx="2608729" cy="171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9653BE5-4088-D27C-ED63-162CF535BC22}"/>
              </a:ext>
            </a:extLst>
          </p:cNvPr>
          <p:cNvSpPr/>
          <p:nvPr/>
        </p:nvSpPr>
        <p:spPr>
          <a:xfrm>
            <a:off x="3881718" y="3953435"/>
            <a:ext cx="549692" cy="4930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2619FB-2AE1-5803-CB62-87113EA8C9CF}"/>
              </a:ext>
            </a:extLst>
          </p:cNvPr>
          <p:cNvSpPr/>
          <p:nvPr/>
        </p:nvSpPr>
        <p:spPr>
          <a:xfrm>
            <a:off x="6175557" y="5020235"/>
            <a:ext cx="549692" cy="4930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660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9.9|1.8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4|1.1|6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6.6|15|8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4.9|4.1|1.5|1.7|1.5|1.7|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9.4|1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.7|6.2|10.9|14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5.7|5.5|1|6.2|5.5|1.8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9.9|2.5|5.9|6.1|12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|7.3|1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207</Words>
  <Application>Microsoft Office PowerPoint</Application>
  <PresentationFormat>Widescreen</PresentationFormat>
  <Paragraphs>46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Georgia</vt:lpstr>
      <vt:lpstr>Office Theme</vt:lpstr>
      <vt:lpstr>Case Study Two</vt:lpstr>
      <vt:lpstr>Goals and Objectives</vt:lpstr>
      <vt:lpstr>What is the Data</vt:lpstr>
      <vt:lpstr>Exploratory Data Analysis</vt:lpstr>
      <vt:lpstr>Attrition – Top Five Predictors</vt:lpstr>
      <vt:lpstr>Attrition Plots</vt:lpstr>
      <vt:lpstr>Models for Attrition</vt:lpstr>
      <vt:lpstr>Salary – Top Five Predictors</vt:lpstr>
      <vt:lpstr>Monthly Income Plots</vt:lpstr>
      <vt:lpstr>Models for Salary</vt:lpstr>
      <vt:lpstr>Conclusion &amp; Summary</vt:lpstr>
      <vt:lpstr>Contact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Two</dc:title>
  <dc:creator>Austin Webb</dc:creator>
  <cp:lastModifiedBy>Austin Webb</cp:lastModifiedBy>
  <cp:revision>1</cp:revision>
  <dcterms:created xsi:type="dcterms:W3CDTF">2022-07-30T19:25:38Z</dcterms:created>
  <dcterms:modified xsi:type="dcterms:W3CDTF">2022-08-02T03:51:13Z</dcterms:modified>
</cp:coreProperties>
</file>